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6030504020204" pitchFamily="34" charset="0"/>
      <p:regular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6" d="100"/>
          <a:sy n="76" d="100"/>
        </p:scale>
        <p:origin x="3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7442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AFA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4.png"/><Relationship Id="rId4" Type="http://schemas.openxmlformats.org/officeDocument/2006/relationships/image" Target="../media/image7.png"/><Relationship Id="rId9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382560"/>
            <a:ext cx="700158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Netflix Data Analysis Project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140279"/>
            <a:ext cx="7001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Exploring Netflix's catalog to uncover patterns and trends </a:t>
            </a:r>
            <a:r>
              <a:rPr lang="en-US" sz="175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using  </a:t>
            </a: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Python.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5121235"/>
            <a:ext cx="700158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Mahamadhusen Kureshi
07Kureshi@gmail.com</a:t>
            </a:r>
            <a:endParaRPr lang="en-US" sz="175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260" y="228600"/>
            <a:ext cx="891540" cy="5232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E2F550E-6FA5-9823-F5F7-80611BBF9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76035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260" y="228600"/>
            <a:ext cx="891540" cy="52328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14563AF-3A22-6CE8-50AD-948D1767F1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  <p:pic>
        <p:nvPicPr>
          <p:cNvPr id="1026" name="Picture 2" descr="Thank You Vectors - Download Free High ...">
            <a:extLst>
              <a:ext uri="{FF2B5EF4-FFF2-40B4-BE49-F238E27FC236}">
                <a16:creationId xmlns:a16="http://schemas.microsoft.com/office/drawing/2014/main" id="{ADA3A692-A1BC-A0E1-8BA4-C1E64FE93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3798" y="1828015"/>
            <a:ext cx="6205328" cy="4392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179451"/>
            <a:ext cx="884598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Project Introduction &amp; Objectives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530906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Analyze Netflix data to reveal actor collaborations, genre ratings, and trends.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235893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973008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Scope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73008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cleaning, deduplication, and creating supporting tables for detailed analysis.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9677995" y="5228392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415111" y="530625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Outcome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415111" y="5796677"/>
            <a:ext cx="342149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Provide actionable insights to improve content decisions and viewer satisfaction.</a:t>
            </a:r>
            <a:endParaRPr lang="en-US" sz="1750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19D42BA-F99D-C6AE-08A5-FADE2B699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62940" y="520898"/>
            <a:ext cx="5622488" cy="591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0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Data Wrangling Workflow</a:t>
            </a:r>
            <a:endParaRPr lang="en-US" sz="370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940" y="1491496"/>
            <a:ext cx="899160" cy="342900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940" y="2047399"/>
            <a:ext cx="947023" cy="113645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1894046" y="2236708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Extract &amp; Load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1894046" y="2646283"/>
            <a:ext cx="1138773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Import data into the database for processing.</a:t>
            </a:r>
            <a:endParaRPr lang="en-US" sz="14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" y="3183850"/>
            <a:ext cx="947023" cy="113645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894046" y="3373160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Clean &amp; Structure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1894046" y="3782735"/>
            <a:ext cx="1138773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Remove duplicates and normalize tables.</a:t>
            </a:r>
            <a:endParaRPr lang="en-US" sz="14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940" y="4320302"/>
            <a:ext cx="947023" cy="113645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894046" y="4509611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Handle Missing Data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1894046" y="4919186"/>
            <a:ext cx="1138773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Fill gaps in country and duration fields.</a:t>
            </a:r>
            <a:endParaRPr lang="en-US" sz="14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" y="5456753"/>
            <a:ext cx="947023" cy="113645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1894046" y="5646063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Analyze</a:t>
            </a:r>
            <a:endParaRPr lang="en-US" sz="1850" dirty="0"/>
          </a:p>
        </p:txBody>
      </p:sp>
      <p:sp>
        <p:nvSpPr>
          <p:cNvPr id="15" name="Text 8"/>
          <p:cNvSpPr/>
          <p:nvPr/>
        </p:nvSpPr>
        <p:spPr>
          <a:xfrm>
            <a:off x="1894046" y="6055638"/>
            <a:ext cx="1138773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Run SQL queries to extract insights.</a:t>
            </a:r>
            <a:endParaRPr lang="en-US" sz="14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940" y="6593205"/>
            <a:ext cx="947023" cy="1136452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1894046" y="6782514"/>
            <a:ext cx="2367796" cy="2959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Present</a:t>
            </a:r>
            <a:endParaRPr lang="en-US" sz="1850" dirty="0"/>
          </a:p>
        </p:txBody>
      </p:sp>
      <p:sp>
        <p:nvSpPr>
          <p:cNvPr id="18" name="Text 10"/>
          <p:cNvSpPr/>
          <p:nvPr/>
        </p:nvSpPr>
        <p:spPr>
          <a:xfrm>
            <a:off x="1894046" y="7192089"/>
            <a:ext cx="11387733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Compile findings into a comprehensive report.</a:t>
            </a:r>
            <a:endParaRPr lang="en-US" sz="1450" dirty="0"/>
          </a:p>
        </p:txBody>
      </p:sp>
      <p:pic>
        <p:nvPicPr>
          <p:cNvPr id="1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510260" y="228600"/>
            <a:ext cx="891540" cy="52328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462DA9-0335-FD04-9D95-44408727FCD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0181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Frequent Actor Collaborations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959537"/>
            <a:ext cx="7556421" cy="4068128"/>
          </a:xfrm>
          <a:prstGeom prst="roundRect">
            <a:avLst>
              <a:gd name="adj" fmla="val 8364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801410" y="2967157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1029057" y="311086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Actors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3546038" y="3110865"/>
            <a:ext cx="205192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Collaboration Count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6059210" y="3110865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Notable Projects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801410" y="3980378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1029057" y="412408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Julie Tejwani &amp; Rupa Bhimani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3546038" y="412408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31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059210" y="412408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Chhota Bheem series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801410" y="4993600"/>
            <a:ext cx="7540347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1029057" y="513730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Julie Tejwani &amp; Rajesh Kava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35460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24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6059210" y="513730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Chhota Bheem: Master of S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801410" y="6006822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1029057" y="615053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Rajesh Kava &amp; Rupa Bhimani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3546038" y="615053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22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6059210" y="6150531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Chhota Bheem - Neeli Paha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23053"/>
            <a:ext cx="673917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Genre Ratings by Country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Top Rated Genres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79952"/>
            <a:ext cx="59672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Sci-Fi &amp; Fantasy in Mexico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22150"/>
            <a:ext cx="59672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Horror Movies in Mexico &amp; India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264348"/>
            <a:ext cx="59672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International Movies in South Korea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322106" y="379880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Cultural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322106" y="4379952"/>
            <a:ext cx="59672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Genres reflect cultural preferences and resonate locally.</a:t>
            </a:r>
            <a:endParaRPr lang="en-US" sz="1750" dirty="0"/>
          </a:p>
        </p:txBody>
      </p:sp>
      <p:pic>
        <p:nvPicPr>
          <p:cNvPr id="9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0260" y="228600"/>
            <a:ext cx="891540" cy="5232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E4EBE21-9433-F3B8-4B61-98A971C1C3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7442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Directors and Genre Versatility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028224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Versatile Directors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8224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Anurag Kashyap and Martin Scorsese work across many genres.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3195161"/>
            <a:ext cx="3664863" cy="2047994"/>
          </a:xfrm>
          <a:prstGeom prst="roundRect">
            <a:avLst>
              <a:gd name="adj" fmla="val 16613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4919901" y="34295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Regional Influence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9901" y="3920014"/>
            <a:ext cx="319599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Indian directors excel in International Movies and Dramas.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469969"/>
            <a:ext cx="7556421" cy="1322189"/>
          </a:xfrm>
          <a:prstGeom prst="roundRect">
            <a:avLst>
              <a:gd name="adj" fmla="val 25733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028224" y="570440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Genre Specialization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8224" y="6194822"/>
            <a:ext cx="708755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Nicolás López focuses on Dramas, Action, and Horror.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7149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Content Popularity Over Time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7269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530906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Early Growth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530906" y="4040981"/>
            <a:ext cx="28994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Few releases before 1940s, reflecting early content stages.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713803" y="3472696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50919" y="35505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Post-War Expansion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50919" y="4040981"/>
            <a:ext cx="289941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Gradual increase in movie releases after 1945.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583317"/>
            <a:ext cx="510302" cy="510302"/>
          </a:xfrm>
          <a:prstGeom prst="roundRect">
            <a:avLst>
              <a:gd name="adj" fmla="val 66675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530906" y="566118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Modern Surge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530906" y="6151602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Late 2010s show sharp rise in movies and TV shows.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383268"/>
            <a:ext cx="7001589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Popular Genre Combinations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140988"/>
            <a:ext cx="7001589" cy="3705225"/>
          </a:xfrm>
          <a:prstGeom prst="roundRect">
            <a:avLst>
              <a:gd name="adj" fmla="val 918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3148608"/>
            <a:ext cx="6986349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4624" y="3292316"/>
            <a:ext cx="303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Genre Pair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10011608" y="3292316"/>
            <a:ext cx="303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Occurrences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7810" y="3798927"/>
            <a:ext cx="698634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6514624" y="3942636"/>
            <a:ext cx="3035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Dramas &amp; International Movies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10011608" y="3942636"/>
            <a:ext cx="303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1483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7810" y="4812149"/>
            <a:ext cx="6986349" cy="101322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6514624" y="4955858"/>
            <a:ext cx="3035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Comedies &amp; International Movies</a:t>
            </a:r>
            <a:endParaRPr lang="en-US" sz="1750" dirty="0"/>
          </a:p>
        </p:txBody>
      </p:sp>
      <p:sp>
        <p:nvSpPr>
          <p:cNvPr id="13" name="Text 10"/>
          <p:cNvSpPr/>
          <p:nvPr/>
        </p:nvSpPr>
        <p:spPr>
          <a:xfrm>
            <a:off x="10011608" y="4955858"/>
            <a:ext cx="303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804</a:t>
            </a:r>
            <a:endParaRPr lang="en-US" sz="1750" dirty="0"/>
          </a:p>
        </p:txBody>
      </p:sp>
      <p:sp>
        <p:nvSpPr>
          <p:cNvPr id="14" name="Shape 11"/>
          <p:cNvSpPr/>
          <p:nvPr/>
        </p:nvSpPr>
        <p:spPr>
          <a:xfrm>
            <a:off x="6287810" y="5825371"/>
            <a:ext cx="6986349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6514624" y="5969079"/>
            <a:ext cx="3035737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Dramas &amp; Independent Movies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011608" y="5969079"/>
            <a:ext cx="303573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588</a:t>
            </a:r>
            <a:endParaRPr lang="en-US" sz="1750" dirty="0"/>
          </a:p>
        </p:txBody>
      </p:sp>
      <p:pic>
        <p:nvPicPr>
          <p:cNvPr id="1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10260" y="228600"/>
            <a:ext cx="891540" cy="52328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9E7C474-EB1A-D62A-93DC-8F656C3181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95785" y="7625199"/>
            <a:ext cx="1703986" cy="59071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30060"/>
            <a:ext cx="74880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F1E1E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Impact &amp; Recommendations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79000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1303973" y="2479000"/>
            <a:ext cx="31751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Leverage Collaborations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303973" y="2969419"/>
            <a:ext cx="7046238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 popular actor pairs to boost viewership and retention.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133951" y="3559135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1644134" y="355913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Targeted Content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644134" y="4049554"/>
            <a:ext cx="670607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Produce genre-specific content for regional preferences.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474232" y="4639270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1984415" y="4639270"/>
            <a:ext cx="31480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Promote Genre Pairings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984415" y="5129689"/>
            <a:ext cx="636579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Highlight successful genre combinations in marketing.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814513" y="5719405"/>
            <a:ext cx="170021" cy="853321"/>
          </a:xfrm>
          <a:prstGeom prst="roundRect">
            <a:avLst>
              <a:gd name="adj" fmla="val 200118"/>
            </a:avLst>
          </a:prstGeom>
          <a:solidFill>
            <a:srgbClr val="F2EEEE"/>
          </a:solidFill>
          <a:ln w="7620">
            <a:solidFill>
              <a:srgbClr val="D8D4D4"/>
            </a:solidFill>
            <a:prstDash val="solid"/>
          </a:ln>
          <a:effectLst>
            <a:outerShdw dist="20320" dir="2700000" algn="bl" rotWithShape="0">
              <a:srgbClr val="D8D4D4">
                <a:alpha val="100000"/>
              </a:srgbClr>
            </a:outerShdw>
          </a:effectLst>
        </p:spPr>
      </p:sp>
      <p:sp>
        <p:nvSpPr>
          <p:cNvPr id="14" name="Text 11"/>
          <p:cNvSpPr/>
          <p:nvPr/>
        </p:nvSpPr>
        <p:spPr>
          <a:xfrm>
            <a:off x="2324695" y="5719405"/>
            <a:ext cx="359235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B3535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Support Independent Films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2324695" y="6209824"/>
            <a:ext cx="602551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3B3535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Focus on niche audiences with artistic, dramatic films.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348</Words>
  <Application>Microsoft Office PowerPoint</Application>
  <PresentationFormat>Custom</PresentationFormat>
  <Paragraphs>83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Open Sans</vt:lpstr>
      <vt:lpstr>Playfair Display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husen kureshi</cp:lastModifiedBy>
  <cp:revision>3</cp:revision>
  <dcterms:created xsi:type="dcterms:W3CDTF">2025-05-12T16:52:21Z</dcterms:created>
  <dcterms:modified xsi:type="dcterms:W3CDTF">2025-05-12T16:55:51Z</dcterms:modified>
</cp:coreProperties>
</file>